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A5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53B6-3F11-4B4C-9909-B980D0B84BA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286F-D24B-4BBC-910C-CAF85FD9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4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53B6-3F11-4B4C-9909-B980D0B84BA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286F-D24B-4BBC-910C-CAF85FD9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6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53B6-3F11-4B4C-9909-B980D0B84BA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286F-D24B-4BBC-910C-CAF85FD9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2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53B6-3F11-4B4C-9909-B980D0B84BA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286F-D24B-4BBC-910C-CAF85FD9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4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53B6-3F11-4B4C-9909-B980D0B84BA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286F-D24B-4BBC-910C-CAF85FD9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0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53B6-3F11-4B4C-9909-B980D0B84BA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286F-D24B-4BBC-910C-CAF85FD9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5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53B6-3F11-4B4C-9909-B980D0B84BA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286F-D24B-4BBC-910C-CAF85FD9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3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53B6-3F11-4B4C-9909-B980D0B84BA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286F-D24B-4BBC-910C-CAF85FD9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3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53B6-3F11-4B4C-9909-B980D0B84BA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286F-D24B-4BBC-910C-CAF85FD9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1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53B6-3F11-4B4C-9909-B980D0B84BA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286F-D24B-4BBC-910C-CAF85FD9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53B6-3F11-4B4C-9909-B980D0B84BA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286F-D24B-4BBC-910C-CAF85FD9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5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5000"/>
                    </a14:imgEffect>
                    <a14:imgEffect>
                      <a14:brightnessContrast bright="-16000" contrast="-3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53B6-3F11-4B4C-9909-B980D0B84BA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286F-D24B-4BBC-910C-CAF85FD9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3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20672">
            <a:off x="-347004" y="793771"/>
            <a:ext cx="9144000" cy="2387600"/>
          </a:xfrm>
        </p:spPr>
        <p:txBody>
          <a:bodyPr>
            <a:scene3d>
              <a:camera prst="isometricOffAxis1Righ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dirty="0" smtClean="0">
                <a:ln w="57150">
                  <a:solidFill>
                    <a:srgbClr val="00B0F0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</a:rPr>
              <a:t>«Я-Программист»</a:t>
            </a:r>
            <a:endParaRPr lang="ru-RU" dirty="0">
              <a:ln w="57150">
                <a:solidFill>
                  <a:srgbClr val="00B0F0"/>
                </a:solidFill>
              </a:ln>
              <a:solidFill>
                <a:srgbClr val="92D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6935" y="3713871"/>
            <a:ext cx="10049022" cy="289442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Автор презентации: </a:t>
            </a:r>
          </a:p>
          <a:p>
            <a:pPr algn="r"/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Калиткин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 Алексей Дмитриевич;</a:t>
            </a:r>
          </a:p>
          <a:p>
            <a:pPr algn="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13 лет; </a:t>
            </a:r>
          </a:p>
          <a:p>
            <a:pPr algn="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МБОУ ДОД «Центр внешкольной работы», творческое объединение «Мир мультимедиа технологий»;</a:t>
            </a:r>
          </a:p>
          <a:p>
            <a:pPr algn="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 Руководитель: Павлова А.П.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750" y="1742195"/>
            <a:ext cx="10538551" cy="166859"/>
          </a:xfrm>
        </p:spPr>
        <p:txBody>
          <a:bodyPr>
            <a:noAutofit/>
          </a:bodyPr>
          <a:lstStyle/>
          <a:p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пасибо 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 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внимание!!!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9554" y="1825625"/>
            <a:ext cx="42328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79" y="1376045"/>
            <a:ext cx="5304041" cy="3978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dirty="0" smtClean="0">
                <a:ln w="57150">
                  <a:solidFill>
                    <a:srgbClr val="00B0F0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</a:rPr>
              <a:t>«Я-Программист»</a:t>
            </a:r>
            <a:endParaRPr lang="ru-RU" dirty="0">
              <a:ln w="57150">
                <a:solidFill>
                  <a:srgbClr val="00B0F0"/>
                </a:solidFill>
              </a:ln>
              <a:solidFill>
                <a:srgbClr val="92D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6893" y="1504298"/>
            <a:ext cx="3699804" cy="872197"/>
          </a:xfrm>
          <a:prstGeom prst="roundRect">
            <a:avLst/>
          </a:prstGeom>
          <a:gradFill flip="none" rotWithShape="1">
            <a:gsLst>
              <a:gs pos="0">
                <a:srgbClr val="D16A5F">
                  <a:tint val="66000"/>
                  <a:satMod val="160000"/>
                </a:srgbClr>
              </a:gs>
              <a:gs pos="50000">
                <a:srgbClr val="D16A5F">
                  <a:tint val="44500"/>
                  <a:satMod val="160000"/>
                </a:srgbClr>
              </a:gs>
              <a:gs pos="100000">
                <a:srgbClr val="D16A5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понятия «Программист».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18782" y="4938394"/>
            <a:ext cx="3699804" cy="872197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8016501" y="3555620"/>
            <a:ext cx="3699804" cy="872197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616893" y="2529959"/>
            <a:ext cx="3699804" cy="87219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программирования.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hlinkClick r:id="rId5" action="ppaction://hlinksldjump"/>
          </p:cNvPr>
          <p:cNvSpPr/>
          <p:nvPr/>
        </p:nvSpPr>
        <p:spPr>
          <a:xfrm>
            <a:off x="699215" y="3555620"/>
            <a:ext cx="3699804" cy="87219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профессии.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4316697" y="4933277"/>
            <a:ext cx="3699804" cy="872197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8016501" y="1491805"/>
            <a:ext cx="3699804" cy="872197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профессии «Программист».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8016501" y="2502725"/>
            <a:ext cx="3699804" cy="87219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профессии «Программист».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98" y="702750"/>
            <a:ext cx="11480409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понятия «Программист»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6098" y="2166424"/>
            <a:ext cx="7033846" cy="5248497"/>
          </a:xfrm>
        </p:spPr>
        <p:txBody>
          <a:bodyPr/>
          <a:lstStyle/>
          <a:p>
            <a:r>
              <a:rPr lang="ru-RU" sz="3200" dirty="0" err="1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Программи́ст</a:t>
            </a:r>
            <a:r>
              <a:rPr lang="ru-RU" sz="32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специалист, занимающийся написанием и корректировкой программ для компьютеров  (любых вычислительных устройств), то есть программированием.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0" y="1487893"/>
            <a:ext cx="4037428" cy="48126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436098" y="5983985"/>
            <a:ext cx="1477108" cy="6330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0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36439"/>
            <a:ext cx="5181600" cy="4351338"/>
          </a:xfrm>
          <a:ln w="76200">
            <a:solidFill>
              <a:srgbClr val="D16A5F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Часто первым программируемым устройством принято считать жаккардовый ткацкий станок, построенный в 1804 году Жозефом Мари </a:t>
            </a:r>
            <a:r>
              <a:rPr lang="ru-RU" dirty="0" err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Жаккаром</a:t>
            </a:r>
            <a:r>
              <a:rPr lang="ru-RU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который произвёл революцию в ткацкой промышленности, предоставив возможность программировать узоры на тканях при помощи перфокарт.</a:t>
            </a:r>
          </a:p>
          <a:p>
            <a:r>
              <a:rPr lang="ru-RU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Первое программируемое </a:t>
            </a:r>
            <a:r>
              <a:rPr lang="ru-RU" i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вычислительное</a:t>
            </a:r>
            <a:r>
              <a:rPr lang="ru-RU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устройство, Аналитическую машину, разработал Чарльз Бэббидж (но не смог её построить). 19 июля 1843 года графиня Ада Августа Лавлейс, дочка великого английского поэта Джорджа Байрона, как принято считать, написала первую в истории человечества программу для Аналитической машины</a:t>
            </a:r>
            <a:r>
              <a:rPr lang="ru-RU" dirty="0"/>
              <a:t>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1722181"/>
            <a:ext cx="5181600" cy="417985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59672" y="312573"/>
            <a:ext cx="6025055" cy="11588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программирования.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10058399" y="5987777"/>
            <a:ext cx="1460939" cy="734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33093" y="536028"/>
            <a:ext cx="5678214" cy="81832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профессии.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6189807"/>
              </p:ext>
            </p:extLst>
          </p:nvPr>
        </p:nvGraphicFramePr>
        <p:xfrm>
          <a:off x="1233889" y="1611250"/>
          <a:ext cx="8615071" cy="4910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9797"/>
                <a:gridCol w="4945274"/>
              </a:tblGrid>
              <a:tr h="375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«+»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«-»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</a:tr>
              <a:tr h="179950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Востребованность.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1. Вы сможете найти действительно хорошую работу только в том случае, если знаете своё дело на «отлично».</a:t>
                      </a: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</a:tr>
              <a:tr h="781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2. Высокий доход.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2. Кропотливый труд, долгое сидение за компьютером.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</a:tr>
              <a:tr h="781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3. Специальность считается престижной.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3. Долго и много учиться.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</a:tr>
              <a:tr h="1172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4. Возможность широкого выбора места работы, как в России, так и за рубежом.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4. Поступить в соответствующий ВУЗ совсем непросто.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</a:tr>
            </a:tbl>
          </a:graphicData>
        </a:graphic>
      </p:graphicFrame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36926" y="3106758"/>
            <a:ext cx="2187773" cy="1553378"/>
          </a:xfrm>
          <a:prstGeom prst="rect">
            <a:avLst/>
          </a:prstGeom>
        </p:spPr>
      </p:pic>
      <p:sp>
        <p:nvSpPr>
          <p:cNvPr id="14" name="Овал 13">
            <a:hlinkClick r:id="rId3" action="ppaction://hlinksldjump"/>
          </p:cNvPr>
          <p:cNvSpPr/>
          <p:nvPr/>
        </p:nvSpPr>
        <p:spPr>
          <a:xfrm>
            <a:off x="10369784" y="5946830"/>
            <a:ext cx="1650124" cy="78827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меню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49887" cy="43513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010300 «Фундаментальная информатика и информационные технологии»</a:t>
            </a:r>
          </a:p>
          <a:p>
            <a:pPr lvl="0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010400 «Прикладная математика и информатика»</a:t>
            </a:r>
          </a:p>
          <a:p>
            <a:pPr lvl="0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080500 «Бизнес-информатика»</a:t>
            </a:r>
          </a:p>
          <a:p>
            <a:pPr lvl="0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090900 «Информационная безопасность»</a:t>
            </a:r>
          </a:p>
          <a:p>
            <a:pPr lvl="0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230100 «Информатика и вычислительная техника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»</a:t>
            </a:r>
            <a:r>
              <a:rPr lang="ru-RU" b="1" baseline="30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230400 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«Информационные системы и технологии»</a:t>
            </a:r>
          </a:p>
          <a:p>
            <a:pPr lvl="0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230700 «Прикладная информатика»</a:t>
            </a:r>
          </a:p>
          <a:p>
            <a:pPr lvl="0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231000 «Программная инженерия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8840" y="2820318"/>
            <a:ext cx="4414307" cy="265506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00955" y="417678"/>
            <a:ext cx="4942490" cy="1001220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профессии «Программист».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9675532" y="5838940"/>
            <a:ext cx="1707615" cy="92541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6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25308" cy="4351338"/>
          </a:xfrm>
        </p:spPr>
        <p:txBody>
          <a:bodyPr>
            <a:normAutofit fontScale="92500" lnSpcReduction="20000"/>
          </a:bodyPr>
          <a:lstStyle/>
          <a:p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 все же, кто такой программист? Программист разрабатывает и внедряет программные коды, типовые и стандартные программные средства.</a:t>
            </a:r>
          </a:p>
          <a:p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Специалистов этой профессии можно разделить на несколько видов: </a:t>
            </a:r>
          </a:p>
          <a:p>
            <a:pPr lvl="0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системный программист, </a:t>
            </a:r>
          </a:p>
          <a:p>
            <a:pPr lvl="0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прикладной программист, </a:t>
            </a:r>
          </a:p>
          <a:p>
            <a:pPr lvl="0"/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тестировщик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</a:p>
          <a:p>
            <a:pPr lvl="0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специалист технической поддержки.</a:t>
            </a:r>
          </a:p>
          <a:p>
            <a:endParaRPr lang="ru-RU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74405" y="2346593"/>
            <a:ext cx="4062769" cy="3106756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0" y="310040"/>
            <a:ext cx="4975034" cy="115520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профессии «Программист».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7920209" y="6176963"/>
            <a:ext cx="1685581" cy="681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</a:rPr>
              <a:t>меню</a:t>
            </a:r>
            <a:endParaRPr lang="ru-RU" dirty="0">
              <a:ln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545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ln w="66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Работу программист может найти как в офисе любой компании или в специальных компьютерных фирмах, так может работать и дома, в качестве </a:t>
            </a:r>
            <a:r>
              <a:rPr lang="ru-RU" b="1" dirty="0" err="1">
                <a:ln w="66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фрилансера</a:t>
            </a:r>
            <a:r>
              <a:rPr lang="ru-RU" b="1" dirty="0">
                <a:ln w="66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Фрилансер</a:t>
            </a:r>
            <a:r>
              <a:rPr lang="ru-RU" b="1" dirty="0">
                <a:ln w="66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это «свободный художник», то есть человек, который самостоятельно ищет для себя проекты, он свободен в выборе заказчика и берет на себя всю ответственность по выполнению заказа. Чаще всего, современные </a:t>
            </a:r>
            <a:r>
              <a:rPr lang="ru-RU" b="1" dirty="0" err="1">
                <a:ln w="66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фрилансеры</a:t>
            </a:r>
            <a:r>
              <a:rPr lang="ru-RU" b="1" dirty="0">
                <a:ln w="66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работают посредством интернета.</a:t>
            </a:r>
          </a:p>
          <a:p>
            <a:r>
              <a:rPr lang="ru-RU" b="1" dirty="0">
                <a:ln w="66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</a:t>
            </a:r>
          </a:p>
          <a:p>
            <a:r>
              <a:rPr lang="ru-RU" b="1" dirty="0">
                <a:ln w="66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Ещё одно непременное условие для работы программистом – постоянное самообразование. Выходят новые версии программ, меняются характеристики оборудования и вам всегда нужно быть в курсе всех изменений, иначе легко потерять квалификацию и стать </a:t>
            </a:r>
            <a:r>
              <a:rPr lang="ru-RU" b="1" dirty="0" err="1">
                <a:ln w="66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профнепригодным</a:t>
            </a:r>
            <a:r>
              <a:rPr lang="ru-RU" b="1" dirty="0">
                <a:ln w="66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  <a:p>
            <a:endParaRPr lang="ru-RU" b="1" dirty="0">
              <a:ln w="66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3002" y="1472589"/>
            <a:ext cx="4148663" cy="4704374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22533" y="310041"/>
            <a:ext cx="3994533" cy="1122152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1410159" y="5805889"/>
            <a:ext cx="2082188" cy="958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0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Чтобы стать студентом IT-факультета придётся сдавать математику, физику или информатику и русский язык. В вузы принимают как по результатам ЕГЭ, так по внутренним экзаменам. Кроме того, программисту нужно знать английский язык.</a:t>
            </a:r>
          </a:p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Уникальность профессии программиста заключается в том, что ее можно постичь не только в учреждениях высшего профессионального образования, но также основы программирования можно изучить самостоятельно. Для этого подойдут и профессиональные книги, и соответствующие обучающие интернет-сайты, и различные учебные программы.</a:t>
            </a:r>
          </a:p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Но самым лучшим решением будет, если вы найдёте себе наставника, который передаст свой бесценный опыт и научит вас программировать как профессионал. Найти такого человека в наше время не очень сложно. Это может быть ваш друг, коллега по работе или репетитор по программированию.</a:t>
            </a:r>
          </a:p>
          <a:p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4298" y="1825625"/>
            <a:ext cx="5351500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63068" y="519362"/>
            <a:ext cx="3818263" cy="802663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1531345" y="5508434"/>
            <a:ext cx="1894901" cy="1057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меню</a:t>
            </a:r>
            <a:endParaRPr lang="ru-RU" sz="2400" b="1" dirty="0">
              <a:ln w="127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376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550</Words>
  <Application>Microsoft Office PowerPoint</Application>
  <PresentationFormat>Широкоэкранный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Тема Office</vt:lpstr>
      <vt:lpstr>«Я-Программист»</vt:lpstr>
      <vt:lpstr>«Я-Программист»</vt:lpstr>
      <vt:lpstr>Определение понятия «Программист» </vt:lpstr>
      <vt:lpstr>История возникновения программирования.</vt:lpstr>
      <vt:lpstr>Плюсы и минусы профессии.</vt:lpstr>
      <vt:lpstr>Направления профессии «Программист».</vt:lpstr>
      <vt:lpstr>Функции профессии «Программист». </vt:lpstr>
      <vt:lpstr>Востребованность</vt:lpstr>
      <vt:lpstr>Обучение</vt:lpstr>
      <vt:lpstr>Спасибо за внимание!!!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«Я-Программист»</dc:title>
  <dc:creator>3</dc:creator>
  <cp:lastModifiedBy>8</cp:lastModifiedBy>
  <cp:revision>21</cp:revision>
  <dcterms:created xsi:type="dcterms:W3CDTF">2014-10-22T10:12:32Z</dcterms:created>
  <dcterms:modified xsi:type="dcterms:W3CDTF">2014-11-12T09:11:57Z</dcterms:modified>
</cp:coreProperties>
</file>